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9" d="100"/>
          <a:sy n="29" d="100"/>
        </p:scale>
        <p:origin x="1224" y="14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2025/3/27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A close up of a blue screen&#10;&#10;AI-generated content may be incorrect.">
            <a:extLst>
              <a:ext uri="{FF2B5EF4-FFF2-40B4-BE49-F238E27FC236}">
                <a16:creationId xmlns:a16="http://schemas.microsoft.com/office/drawing/2014/main" id="{B742CB38-6130-01E7-E671-FDC3220A2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160788" cy="441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Jie Liu</cp:lastModifiedBy>
  <cp:revision>22</cp:revision>
  <dcterms:created xsi:type="dcterms:W3CDTF">2017-06-26T05:33:13Z</dcterms:created>
  <dcterms:modified xsi:type="dcterms:W3CDTF">2025-03-28T01:41:19Z</dcterms:modified>
</cp:coreProperties>
</file>